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20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352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74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84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818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98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296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0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001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71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EA141-41CF-41CE-8200-4B96C6E9C207}" type="datetimeFigureOut">
              <a:rPr lang="es-CO" smtClean="0"/>
              <a:t>19/09/2013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3808-26F3-4247-BACD-F40520AFFD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827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slide" Target="slide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59632" y="764704"/>
            <a:ext cx="133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Comic Sans MS" pitchFamily="66" charset="0"/>
              </a:rPr>
              <a:t>MENÚ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147327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mic Sans MS" pitchFamily="66" charset="0"/>
                <a:hlinkClick r:id="rId3" action="ppaction://hlinksldjump"/>
              </a:rPr>
              <a:t>Google una </a:t>
            </a:r>
            <a:r>
              <a:rPr lang="es-CO" dirty="0" smtClean="0">
                <a:latin typeface="Comic Sans MS" pitchFamily="66" charset="0"/>
                <a:hlinkClick r:id="rId3" action="ppaction://hlinksldjump"/>
              </a:rPr>
              <a:t>gran Empresa </a:t>
            </a:r>
            <a:endParaRPr lang="es-CO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4711" y="2193001"/>
            <a:ext cx="213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mic Sans MS" pitchFamily="66" charset="0"/>
                <a:hlinkClick r:id="rId4" action="ppaction://hlinksldjump"/>
              </a:rPr>
              <a:t>Cultura </a:t>
            </a:r>
            <a:r>
              <a:rPr lang="es-CO" dirty="0" err="1" smtClean="0">
                <a:latin typeface="Comic Sans MS" pitchFamily="66" charset="0"/>
                <a:hlinkClick r:id="rId4" action="ppaction://hlinksldjump"/>
              </a:rPr>
              <a:t>googlera</a:t>
            </a:r>
            <a:endParaRPr lang="es-CO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29969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mic Sans MS" pitchFamily="66" charset="0"/>
                <a:hlinkClick r:id="rId5" action="ppaction://hlinksldjump"/>
              </a:rPr>
              <a:t>oficinas</a:t>
            </a:r>
            <a:endParaRPr lang="es-CO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37170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mic Sans MS" pitchFamily="66" charset="0"/>
                <a:hlinkClick r:id="rId6" action="ppaction://hlinksldjump"/>
              </a:rPr>
              <a:t>Equipo directivo</a:t>
            </a:r>
            <a:endParaRPr lang="es-CO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5576" y="44371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mic Sans MS" pitchFamily="66" charset="0"/>
                <a:hlinkClick r:id="rId7" action="ppaction://hlinksldjump"/>
              </a:rPr>
              <a:t>Algunas imágenes</a:t>
            </a:r>
            <a:endParaRPr lang="es-CO" dirty="0" smtClean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99592" y="520490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mic Sans MS" pitchFamily="66" charset="0"/>
                <a:hlinkClick r:id="rId8" action="ppaction://hlinksldjump"/>
              </a:rPr>
              <a:t>video</a:t>
            </a:r>
            <a:endParaRPr lang="es-CO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2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" y="-2882"/>
            <a:ext cx="91413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56272" y="155128"/>
            <a:ext cx="4359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Comic Sans MS" pitchFamily="66" charset="0"/>
              </a:rPr>
              <a:t>GOOGLE UNA GRAN EMPRESA </a:t>
            </a:r>
            <a:endParaRPr lang="es-CO" sz="20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55976" y="931729"/>
            <a:ext cx="432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Comic Sans MS" pitchFamily="66" charset="0"/>
              </a:rPr>
              <a:t>Los fundadores Larry Page y </a:t>
            </a:r>
            <a:r>
              <a:rPr lang="es-CO" sz="2400" dirty="0" err="1" smtClean="0">
                <a:latin typeface="Comic Sans MS" pitchFamily="66" charset="0"/>
              </a:rPr>
              <a:t>Sergey</a:t>
            </a:r>
            <a:r>
              <a:rPr lang="es-CO" sz="2400" dirty="0" smtClean="0">
                <a:latin typeface="Comic Sans MS" pitchFamily="66" charset="0"/>
              </a:rPr>
              <a:t> Brin juntos crearon un motor de búsqueda (inicialmente llamado </a:t>
            </a:r>
            <a:r>
              <a:rPr lang="es-CO" sz="2400" dirty="0" err="1" smtClean="0">
                <a:latin typeface="Comic Sans MS" pitchFamily="66" charset="0"/>
              </a:rPr>
              <a:t>BackRub</a:t>
            </a:r>
            <a:r>
              <a:rPr lang="es-CO" sz="2400" dirty="0" smtClean="0">
                <a:latin typeface="Comic Sans MS" pitchFamily="66" charset="0"/>
              </a:rPr>
              <a:t>) Google Inc. nació en 1998, cuando Andy </a:t>
            </a:r>
            <a:r>
              <a:rPr lang="es-CO" sz="2400" dirty="0" err="1" smtClean="0">
                <a:latin typeface="Comic Sans MS" pitchFamily="66" charset="0"/>
              </a:rPr>
              <a:t>Bechtolsheim</a:t>
            </a:r>
            <a:r>
              <a:rPr lang="es-CO" sz="2400" dirty="0" smtClean="0">
                <a:latin typeface="Comic Sans MS" pitchFamily="66" charset="0"/>
              </a:rPr>
              <a:t>, cofundador de </a:t>
            </a:r>
            <a:r>
              <a:rPr lang="es-CO" sz="2400" dirty="0" err="1" smtClean="0">
                <a:latin typeface="Comic Sans MS" pitchFamily="66" charset="0"/>
              </a:rPr>
              <a:t>Sun</a:t>
            </a:r>
            <a:r>
              <a:rPr lang="es-CO" sz="2400" dirty="0" smtClean="0">
                <a:latin typeface="Comic Sans MS" pitchFamily="66" charset="0"/>
              </a:rPr>
              <a:t> Microsystems, extendió un cheque de 100.000 dólares a esta entidad, que hasta el momento no existía.</a:t>
            </a:r>
            <a:endParaRPr lang="es-CO" sz="24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2376264" cy="2463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816048" y="6381328"/>
            <a:ext cx="78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Comic Sans MS" pitchFamily="66" charset="0"/>
                <a:hlinkClick r:id="rId4" action="ppaction://hlinksldjump"/>
              </a:rPr>
              <a:t>menú</a:t>
            </a:r>
            <a:endParaRPr lang="es-CO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69857" y="548680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latin typeface="Comic Sans MS" pitchFamily="66" charset="0"/>
              </a:rPr>
              <a:t>CULTURA GLOOGLERA</a:t>
            </a:r>
            <a:endParaRPr lang="es-CO" sz="2400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340768"/>
            <a:ext cx="6624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Comic Sans MS" pitchFamily="66" charset="0"/>
              </a:rPr>
              <a:t>Cuentan con personas inteligentes y con determinación,  los </a:t>
            </a:r>
            <a:r>
              <a:rPr lang="es-CO" sz="2000" dirty="0" err="1" smtClean="0">
                <a:latin typeface="Comic Sans MS" pitchFamily="66" charset="0"/>
              </a:rPr>
              <a:t>Googlers</a:t>
            </a:r>
            <a:r>
              <a:rPr lang="es-CO" sz="2000" dirty="0" smtClean="0">
                <a:latin typeface="Comic Sans MS" pitchFamily="66" charset="0"/>
              </a:rPr>
              <a:t> comparten sus  objetivos y expectativas sobre la empresa, proceden de diversos campos profesionales y entre todos hablan decenas de idiomas, ya que representamos a la audiencia global para la que trabajamos. </a:t>
            </a:r>
          </a:p>
          <a:p>
            <a:r>
              <a:rPr lang="es-CO" sz="2000" dirty="0" smtClean="0">
                <a:latin typeface="Comic Sans MS" pitchFamily="66" charset="0"/>
              </a:rPr>
              <a:t>Los </a:t>
            </a:r>
            <a:r>
              <a:rPr lang="es-CO" sz="2000" dirty="0" err="1" smtClean="0">
                <a:latin typeface="Comic Sans MS" pitchFamily="66" charset="0"/>
              </a:rPr>
              <a:t>Googlers</a:t>
            </a:r>
            <a:r>
              <a:rPr lang="es-CO" sz="2000" dirty="0" smtClean="0">
                <a:latin typeface="Comic Sans MS" pitchFamily="66" charset="0"/>
              </a:rPr>
              <a:t> no dudan en plantear sus preguntas sobre cualquier asunto de la empresa directamente a Larry, a </a:t>
            </a:r>
            <a:r>
              <a:rPr lang="es-CO" sz="2000" dirty="0" err="1" smtClean="0">
                <a:latin typeface="Comic Sans MS" pitchFamily="66" charset="0"/>
              </a:rPr>
              <a:t>Sergey</a:t>
            </a:r>
            <a:r>
              <a:rPr lang="es-CO" sz="2000" dirty="0" smtClean="0">
                <a:latin typeface="Comic Sans MS" pitchFamily="66" charset="0"/>
              </a:rPr>
              <a:t> y a otros ejecutivos tanto en las reuniones de los viernes (TGIF) como por correo electrónico o en la cafetería. las oficinas y cafeterías están diseñadas para promover la interacción entre los </a:t>
            </a:r>
            <a:r>
              <a:rPr lang="es-CO" sz="2000" dirty="0" err="1" smtClean="0">
                <a:latin typeface="Comic Sans MS" pitchFamily="66" charset="0"/>
              </a:rPr>
              <a:t>Googlers</a:t>
            </a:r>
            <a:r>
              <a:rPr lang="es-CO" sz="2000" dirty="0" smtClean="0">
                <a:latin typeface="Comic Sans MS" pitchFamily="66" charset="0"/>
              </a:rPr>
              <a:t> y favorecer las conversaciones de trabajo y los juegos.</a:t>
            </a:r>
            <a:endParaRPr lang="es-CO" sz="2000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16048" y="6381328"/>
            <a:ext cx="78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Comic Sans MS" pitchFamily="66" charset="0"/>
                <a:hlinkClick r:id="rId3" action="ppaction://hlinksldjump"/>
              </a:rPr>
              <a:t>menú</a:t>
            </a:r>
            <a:endParaRPr lang="es-CO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6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827584" y="54736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Comic Sans MS" pitchFamily="66" charset="0"/>
              </a:rPr>
              <a:t>OFICINAS</a:t>
            </a:r>
            <a:endParaRPr lang="es-CO" sz="24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131840" cy="2899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1290611"/>
            <a:ext cx="57606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Comic Sans MS" pitchFamily="66" charset="0"/>
              </a:rPr>
              <a:t>en sus 70 oficinas repartidas en 40 países, Google ofrece a sus empleados cafetería con desayuno, comida y cena gratis, preparados por un cocinero exclusivo y con ingredientes típicos de la región.</a:t>
            </a:r>
            <a:br>
              <a:rPr lang="es-CO" sz="2000" dirty="0">
                <a:latin typeface="Comic Sans MS" pitchFamily="66" charset="0"/>
              </a:rPr>
            </a:br>
            <a:r>
              <a:rPr lang="es-CO" sz="2000" dirty="0">
                <a:latin typeface="Comic Sans MS" pitchFamily="66" charset="0"/>
              </a:rPr>
              <a:t/>
            </a:r>
            <a:br>
              <a:rPr lang="es-CO" sz="2000" dirty="0">
                <a:latin typeface="Comic Sans MS" pitchFamily="66" charset="0"/>
              </a:rPr>
            </a:br>
            <a:r>
              <a:rPr lang="es-CO" sz="2000" dirty="0">
                <a:latin typeface="Comic Sans MS" pitchFamily="66" charset="0"/>
              </a:rPr>
              <a:t>En cada planta hay áreas de descanso y diversión a donde los empleados pueden ir a tomar una siesta o jugar una partida de billar, salas de masaje, gimnasios, guarderías, áreas deportivas y salas comunes donde pueden tomar algún snack, café o refresco de forma gratuita.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816048" y="6381328"/>
            <a:ext cx="78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Comic Sans MS" pitchFamily="66" charset="0"/>
                <a:hlinkClick r:id="rId5" action="ppaction://hlinksldjump"/>
              </a:rPr>
              <a:t>menú</a:t>
            </a:r>
            <a:endParaRPr lang="es-CO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8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71600" y="4766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bg1"/>
                </a:solidFill>
                <a:latin typeface="Comic Sans MS" pitchFamily="66" charset="0"/>
              </a:rPr>
              <a:t>EQUIPO DIRECTIVO</a:t>
            </a:r>
            <a:endParaRPr lang="es-CO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23403"/>
            <a:ext cx="386476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0073" y="2060848"/>
            <a:ext cx="4536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Comic Sans MS" pitchFamily="66" charset="0"/>
              </a:rPr>
              <a:t>Larry Page y </a:t>
            </a:r>
            <a:r>
              <a:rPr lang="es-CO" sz="2400" dirty="0" err="1">
                <a:solidFill>
                  <a:schemeClr val="bg1"/>
                </a:solidFill>
                <a:latin typeface="Comic Sans MS" pitchFamily="66" charset="0"/>
              </a:rPr>
              <a:t>Sergey</a:t>
            </a:r>
            <a:r>
              <a:rPr lang="es-CO" sz="2400" dirty="0">
                <a:solidFill>
                  <a:schemeClr val="bg1"/>
                </a:solidFill>
                <a:latin typeface="Comic Sans MS" pitchFamily="66" charset="0"/>
              </a:rPr>
              <a:t> Brin fundaron Google en septiembre de 1998. En la actualidad, la empresa cuenta con más de 30.000 empleados en todo el mundo y con un equipo directivo compuesto por algunos de los profesionales de la tecnología más experimentados del sector.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816048" y="6381328"/>
            <a:ext cx="78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Comic Sans MS" pitchFamily="66" charset="0"/>
                <a:hlinkClick r:id="rId4" action="ppaction://hlinksldjump"/>
              </a:rPr>
              <a:t>menú</a:t>
            </a:r>
            <a:endParaRPr lang="es-CO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0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71600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mic Sans MS" pitchFamily="66" charset="0"/>
              </a:rPr>
              <a:t>ALGUNAS IMÁGENES</a:t>
            </a:r>
            <a:endParaRPr lang="es-CO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3" y="980729"/>
            <a:ext cx="3219822" cy="245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42" y="1211015"/>
            <a:ext cx="2522314" cy="214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96" y="3348182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6" y="3435253"/>
            <a:ext cx="3266306" cy="22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6" y="1330187"/>
            <a:ext cx="2673085" cy="2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89723"/>
            <a:ext cx="3016883" cy="16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816048" y="6381328"/>
            <a:ext cx="78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Comic Sans MS" pitchFamily="66" charset="0"/>
                <a:hlinkClick r:id="rId11" action="ppaction://hlinksldjump"/>
              </a:rPr>
              <a:t>menú</a:t>
            </a:r>
            <a:endParaRPr lang="es-CO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9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816048" y="6381328"/>
            <a:ext cx="78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Comic Sans MS" pitchFamily="66" charset="0"/>
                <a:hlinkClick r:id="rId5" action="ppaction://hlinksldjump"/>
              </a:rPr>
              <a:t>menú</a:t>
            </a:r>
            <a:endParaRPr lang="es-CO" sz="1400" b="1" dirty="0">
              <a:latin typeface="Comic Sans MS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6482285" imgH="4321523"/>
        </mc:Choice>
        <mc:Fallback>
          <p:control name="ShockwaveFlash1" r:id="rId2" imgW="6482285" imgH="432152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1052513"/>
                  <a:ext cx="6481762" cy="432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292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274</Words>
  <Application>Microsoft Office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9</cp:revision>
  <dcterms:created xsi:type="dcterms:W3CDTF">2013-09-19T01:40:19Z</dcterms:created>
  <dcterms:modified xsi:type="dcterms:W3CDTF">2013-09-19T05:41:29Z</dcterms:modified>
</cp:coreProperties>
</file>